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d2d8678de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d2d8678de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d2d8678de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d2d8678de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d2d8678de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d2d8678de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5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d2d8678d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d2d8678d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d2d8678de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d2d8678de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d2d8678de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d2d8678de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d2d8678de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d2d8678de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d2d8678de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d2d8678de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d2d8678de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d2d8678de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d2d8678de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d2d8678de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2090067"/>
            <a:ext cx="70389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244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net.com/article/whatever-happened-to-microsofts-midori-operating-system-project/" TargetMode="External"/><Relationship Id="rId2" Type="http://schemas.openxmlformats.org/officeDocument/2006/relationships/hyperlink" Target="https://en.wikipedia.org/wiki/Midori_(operating_system)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techradar.com/in/news/software/operating-systems/microsoft-s-midori-os-may-have-spawned-a-new-programming-language-1211300" TargetMode="External"/><Relationship Id="rId4" Type="http://schemas.openxmlformats.org/officeDocument/2006/relationships/hyperlink" Target="https://microsoft.fandom.com/wiki/Midori_(operating_system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:Operating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" sz="2400" b="1" dirty="0">
                <a:solidFill>
                  <a:schemeClr val="accent2"/>
                </a:solidFill>
                <a:latin typeface="Palatino Linotype" pitchFamily="18" charset="0"/>
                <a:sym typeface="Nunito"/>
              </a:rPr>
              <a:t>Midori Operating System</a:t>
            </a: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29337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AS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  <a:sym typeface="Nunito"/>
              </a:rPr>
              <a:t>Joanprince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		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210618104020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P  Srihari              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210618104049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R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  <a:sym typeface="Nunito"/>
              </a:rPr>
              <a:t>Sivanesh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 210618104048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P Keshav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    210618104026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  <a:sym typeface="Nunito"/>
              </a:rPr>
              <a:t>Lakhsman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  <a:sym typeface="Nunito"/>
              </a:rPr>
              <a:t>Prasath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210618104027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	KG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  <a:sym typeface="Nunito"/>
              </a:rPr>
              <a:t>Haarish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  <a:sym typeface="Nunito"/>
              </a:rPr>
              <a:t> Kannan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210618104017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  <a:sym typeface="Nunito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F57808-9E4E-4BF0-8018-90B6790D2C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5" y="394245"/>
            <a:ext cx="762651" cy="8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b="1" i="1" u="sng">
                <a:latin typeface="Times New Roman"/>
                <a:ea typeface="Times New Roman"/>
                <a:cs typeface="Times New Roman"/>
                <a:sym typeface="Times New Roman"/>
              </a:rPr>
              <a:t>Conclusion:</a:t>
            </a:r>
            <a:endParaRPr sz="3000" b="1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1297500" y="2622425"/>
            <a:ext cx="7038900" cy="2911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600" i="1">
                <a:latin typeface="Times New Roman"/>
                <a:ea typeface="Times New Roman"/>
                <a:cs typeface="Times New Roman"/>
                <a:sym typeface="Times New Roman"/>
              </a:rPr>
              <a:t>• Next generation, non-windows os by Microsoft Corporation.</a:t>
            </a:r>
            <a:endParaRPr sz="16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>
                <a:latin typeface="Times New Roman"/>
                <a:ea typeface="Times New Roman"/>
                <a:cs typeface="Times New Roman"/>
                <a:sym typeface="Times New Roman"/>
              </a:rPr>
              <a:t>• Having cloud computing where application components exist in data centers.</a:t>
            </a:r>
            <a:endParaRPr sz="16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 i="1">
                <a:latin typeface="Times New Roman"/>
                <a:ea typeface="Times New Roman"/>
                <a:cs typeface="Times New Roman"/>
                <a:sym typeface="Times New Roman"/>
              </a:rPr>
              <a:t>• Will be used over the web.</a:t>
            </a:r>
            <a:endParaRPr sz="16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4EB9-E317-4D2F-BBAE-AFEC2CDB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E450C-805D-4A4E-AAB0-7D52AD648F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0400" indent="-514350">
              <a:buAutoNum type="arabicPeriod"/>
            </a:pP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https://en.wikipedia.org/wiki/Midori_(operating_system)</a:t>
            </a:r>
            <a:endParaRPr lang="en-US" sz="2000" dirty="0"/>
          </a:p>
          <a:p>
            <a:pPr marL="660400" indent="-514350">
              <a:buAutoNum type="arabicPeriod"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https://www.zdnet.com/article/whatever-happened-to-microsofts-midori-operating-system-project/</a:t>
            </a:r>
            <a:endParaRPr lang="en-US" sz="2000" dirty="0"/>
          </a:p>
          <a:p>
            <a:pPr marL="660400" indent="-514350">
              <a:buAutoNum type="arabicPeriod"/>
            </a:pP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https://microsoft.fandom.com/wiki/Midori_(operating_system)</a:t>
            </a:r>
            <a:endParaRPr lang="en-US" sz="2000" dirty="0"/>
          </a:p>
          <a:p>
            <a:pPr marL="660400" indent="-514350">
              <a:buAutoNum type="arabicPeriod"/>
            </a:pPr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https://www.techradar.com/in/news/software/operating-systems/microsoft-s-midori-os-may-have-spawned-a-new-programming-language-1211300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AD8AD-EA88-48E4-A35E-F6BFFD411B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702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body" idx="1"/>
          </p:nvPr>
        </p:nvSpPr>
        <p:spPr>
          <a:xfrm>
            <a:off x="1668574" y="2452050"/>
            <a:ext cx="4808425" cy="1953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3000" dirty="0">
                <a:solidFill>
                  <a:srgbClr val="00B050"/>
                </a:solidFill>
                <a:latin typeface="Arial Nova Cond" panose="020B0604020202020204" pitchFamily="34" charset="0"/>
                <a:ea typeface="Times New Roman"/>
                <a:cs typeface="Times New Roman"/>
                <a:sym typeface="Times New Roman"/>
              </a:rPr>
              <a:t>                   </a:t>
            </a:r>
            <a:r>
              <a:rPr lang="en" sz="4800" b="1" i="1" u="sng" dirty="0">
                <a:solidFill>
                  <a:srgbClr val="00B050"/>
                </a:solidFill>
                <a:latin typeface="Arial Nova Cond" panose="020B0604020202020204" pitchFamily="34" charset="0"/>
                <a:ea typeface="Times New Roman"/>
                <a:cs typeface="Times New Roman"/>
                <a:sym typeface="Times New Roman"/>
              </a:rPr>
              <a:t>  Sin Q</a:t>
            </a:r>
            <a:r>
              <a:rPr lang="en" sz="4800" b="1" i="1" u="sng" dirty="0">
                <a:solidFill>
                  <a:srgbClr val="00B050"/>
                </a:solidFill>
                <a:latin typeface="Arial Nova Cond" panose="020B0604020202020204" pitchFamily="34" charset="0"/>
              </a:rPr>
              <a:t>                            </a:t>
            </a:r>
            <a:endParaRPr sz="4800" b="1" i="1" dirty="0">
              <a:solidFill>
                <a:srgbClr val="00B050"/>
              </a:solidFill>
              <a:latin typeface="Arial Nova Cond" panose="020B0604020202020204" pitchFamily="34" charset="0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800" b="1" i="1" dirty="0">
                <a:solidFill>
                  <a:srgbClr val="FF0000"/>
                </a:solidFill>
                <a:latin typeface="Arial Nova Cond" panose="020B0604020202020204" pitchFamily="34" charset="0"/>
              </a:rPr>
              <a:t>                 </a:t>
            </a:r>
            <a:r>
              <a:rPr lang="en" sz="4800" b="1" i="1" dirty="0">
                <a:solidFill>
                  <a:srgbClr val="FF0000"/>
                </a:solidFill>
                <a:latin typeface="Arial Nova Cond" panose="020B0604020202020204" pitchFamily="34" charset="0"/>
                <a:ea typeface="Times New Roman"/>
                <a:cs typeface="Times New Roman"/>
                <a:sym typeface="Times New Roman"/>
              </a:rPr>
              <a:t>Cos Q</a:t>
            </a:r>
            <a:endParaRPr sz="4800" b="1" i="1" dirty="0">
              <a:solidFill>
                <a:srgbClr val="FF0000"/>
              </a:solidFill>
              <a:latin typeface="Arial Nova Cond" panose="020B0604020202020204" pitchFamily="34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>
            <a:spLocks noGrp="1"/>
          </p:cNvSpPr>
          <p:nvPr>
            <p:ph type="title"/>
          </p:nvPr>
        </p:nvSpPr>
        <p:spPr>
          <a:xfrm>
            <a:off x="1297500" y="4573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3000" b="1" i="1" u="sng" dirty="0">
                <a:latin typeface="Times New Roman"/>
                <a:ea typeface="Times New Roman"/>
                <a:cs typeface="Times New Roman"/>
                <a:sym typeface="Times New Roman"/>
              </a:rPr>
              <a:t>Introduction:</a:t>
            </a:r>
            <a:endParaRPr sz="3000" b="1" i="1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4"/>
          <p:cNvSpPr txBox="1">
            <a:spLocks noGrp="1"/>
          </p:cNvSpPr>
          <p:nvPr>
            <p:ph type="body" idx="1"/>
          </p:nvPr>
        </p:nvSpPr>
        <p:spPr>
          <a:xfrm>
            <a:off x="1297500" y="1905000"/>
            <a:ext cx="7038900" cy="40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1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Windows launch by Microsoft Corporation in 20 November 1985.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• Many versions available.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• Most used OS.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• Midori is the new generation of cloud based OS.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• Reason behind this is to develop lightweight portable OS which can mated easily to various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applications.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 i="1" dirty="0">
                <a:latin typeface="Times New Roman"/>
                <a:ea typeface="Times New Roman"/>
                <a:cs typeface="Times New Roman"/>
                <a:sym typeface="Times New Roman"/>
              </a:rPr>
              <a:t>• Based on the concept of virtualization and singularity.</a:t>
            </a:r>
            <a:endParaRPr sz="16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552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i="1" u="sng">
                <a:latin typeface="Times New Roman"/>
                <a:ea typeface="Times New Roman"/>
                <a:cs typeface="Times New Roman"/>
                <a:sym typeface="Times New Roman"/>
              </a:rPr>
              <a:t>Specification:</a:t>
            </a:r>
            <a:endParaRPr sz="3000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1121875" y="2951725"/>
            <a:ext cx="7038900" cy="2077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42900"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Owner: Microsoft corporation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Working status: currently under development.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Supported platforms: IA-32, x86-64, ARM, App-X.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Kernel type: microkernel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b="1" i="1" u="sng">
                <a:latin typeface="Times New Roman"/>
                <a:ea typeface="Times New Roman"/>
                <a:cs typeface="Times New Roman"/>
                <a:sym typeface="Times New Roman"/>
              </a:rPr>
              <a:t>Midori Operating System:</a:t>
            </a:r>
            <a:endParaRPr sz="3000" b="1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6"/>
          <p:cNvSpPr txBox="1">
            <a:spLocks noGrp="1"/>
          </p:cNvSpPr>
          <p:nvPr>
            <p:ph type="body" idx="1"/>
          </p:nvPr>
        </p:nvSpPr>
        <p:spPr>
          <a:xfrm>
            <a:off x="1297500" y="2424800"/>
            <a:ext cx="7038900" cy="3102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Code name for a managed code OS.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Developed by Microsoft with joint effort of Microsoft Research.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Singularity, concurrency control and virtualization OS.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Fully dependable OS.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Kernel, device drivers and applications are all written in managed code.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Code name Midori discovered through a PowerPoint presentation CHESS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i="1">
                <a:latin typeface="Times New Roman"/>
                <a:ea typeface="Times New Roman"/>
                <a:cs typeface="Times New Roman"/>
                <a:sym typeface="Times New Roman"/>
              </a:rPr>
              <a:t>• CHESS is a systematic tool for concurrent software.</a:t>
            </a:r>
            <a:endParaRPr sz="14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b="1" i="1" u="sng">
                <a:latin typeface="Times New Roman"/>
                <a:ea typeface="Times New Roman"/>
                <a:cs typeface="Times New Roman"/>
                <a:sym typeface="Times New Roman"/>
              </a:rPr>
              <a:t>Midori Design Methodology:</a:t>
            </a:r>
            <a:endParaRPr sz="3000" b="1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7"/>
          <p:cNvSpPr txBox="1">
            <a:spLocks noGrp="1"/>
          </p:cNvSpPr>
          <p:nvPr>
            <p:ph type="body" idx="1"/>
          </p:nvPr>
        </p:nvSpPr>
        <p:spPr>
          <a:xfrm>
            <a:off x="1396300" y="2776075"/>
            <a:ext cx="7038900" cy="2911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42900">
              <a:buSzPts val="1800"/>
              <a:buFont typeface="Times New Roman"/>
              <a:buChar char="●"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Midori OS design is based on some modules like: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Microkernel Architecture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Software Isolated Processes(SIP)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Contract Based Channel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>
              <a:buSzPts val="1800"/>
              <a:buFont typeface="Times New Roman"/>
              <a:buChar char="●"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Metadata Infrastructure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b="1" i="1" u="sng">
                <a:latin typeface="Times New Roman"/>
                <a:ea typeface="Times New Roman"/>
                <a:cs typeface="Times New Roman"/>
                <a:sym typeface="Times New Roman"/>
              </a:rPr>
              <a:t>Features Of Midori OS: </a:t>
            </a:r>
            <a:endParaRPr sz="3000" b="1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body" idx="1"/>
          </p:nvPr>
        </p:nvSpPr>
        <p:spPr>
          <a:xfrm>
            <a:off x="1297500" y="2424800"/>
            <a:ext cx="7038900" cy="2911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800" b="1" i="1" u="sng">
                <a:latin typeface="Times New Roman"/>
                <a:ea typeface="Times New Roman"/>
                <a:cs typeface="Times New Roman"/>
                <a:sym typeface="Times New Roman"/>
              </a:rPr>
              <a:t>1. Virtualization</a:t>
            </a:r>
            <a:endParaRPr sz="1800" b="1" i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• Abstract away the details of physical hardware.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• Provide virtualized resources for high level applications.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• Provides transparent migration of applications, enhanced system security and online OS maintenance.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1407275" y="1744200"/>
            <a:ext cx="7038900" cy="3142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800" b="1" i="1" u="sng">
                <a:latin typeface="Times New Roman"/>
                <a:ea typeface="Times New Roman"/>
                <a:cs typeface="Times New Roman"/>
                <a:sym typeface="Times New Roman"/>
              </a:rPr>
              <a:t>2.Singularity</a:t>
            </a:r>
            <a:endParaRPr sz="1800" b="1" i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•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Experimental OS built by Microsoft Research between 2003 and 2010.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• It created SIP to reduce dependencies.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• Each SIP has its own data and code layout.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• It is independent from other SIPs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• Behaves like normal processes but avoid cost of context switches.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• Enhances security by using microkernel.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>
            <a:spLocks noGrp="1"/>
          </p:cNvSpPr>
          <p:nvPr>
            <p:ph type="body" idx="1"/>
          </p:nvPr>
        </p:nvSpPr>
        <p:spPr>
          <a:xfrm>
            <a:off x="1297500" y="2216225"/>
            <a:ext cx="7038900" cy="2911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800" b="1" i="1" u="sng">
                <a:latin typeface="Times New Roman"/>
                <a:ea typeface="Times New Roman"/>
                <a:cs typeface="Times New Roman"/>
                <a:sym typeface="Times New Roman"/>
              </a:rPr>
              <a:t>3.Concurrency:</a:t>
            </a:r>
            <a:endParaRPr sz="1800" b="1" i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Interleaving of processes in time to give the appearance of simultaneous execution.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It allows multiple applications to share resources.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Distributed applications appear to run at a same time.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297500" y="1251000"/>
            <a:ext cx="7038900" cy="91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sz="3000" b="1" i="1" u="sng">
                <a:latin typeface="Times New Roman"/>
                <a:ea typeface="Times New Roman"/>
                <a:cs typeface="Times New Roman"/>
                <a:sym typeface="Times New Roman"/>
              </a:rPr>
              <a:t>Languages Used:</a:t>
            </a:r>
            <a:endParaRPr sz="3000" b="1" i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1"/>
          <p:cNvSpPr txBox="1">
            <a:spLocks noGrp="1"/>
          </p:cNvSpPr>
          <p:nvPr>
            <p:ph type="body" idx="1"/>
          </p:nvPr>
        </p:nvSpPr>
        <p:spPr>
          <a:xfrm>
            <a:off x="1297500" y="2424800"/>
            <a:ext cx="7038900" cy="2911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M# is used to develop Midori os.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Extension of C#.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M# act as code generator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 i="1">
                <a:latin typeface="Times New Roman"/>
                <a:ea typeface="Times New Roman"/>
                <a:cs typeface="Times New Roman"/>
                <a:sym typeface="Times New Roman"/>
              </a:rPr>
              <a:t>• And translates entities and page definitions to ASP.net and C# code</a:t>
            </a:r>
            <a:endParaRPr sz="15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493</Words>
  <Application>Microsoft Office PowerPoint</Application>
  <PresentationFormat>On-screen Show (4:3)</PresentationFormat>
  <Paragraphs>74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:Operating System  Presentation  Title: Midori Operating System</vt:lpstr>
      <vt:lpstr>Introduction:</vt:lpstr>
      <vt:lpstr>Specification:</vt:lpstr>
      <vt:lpstr>Midori Operating System:</vt:lpstr>
      <vt:lpstr>Midori Design Methodology:</vt:lpstr>
      <vt:lpstr>Features Of Midori OS: </vt:lpstr>
      <vt:lpstr>PowerPoint Presentation</vt:lpstr>
      <vt:lpstr>PowerPoint Presentation</vt:lpstr>
      <vt:lpstr>Languages Used:</vt:lpstr>
      <vt:lpstr>Conclusion: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Deshmukh.P</dc:creator>
  <cp:lastModifiedBy>Windows User</cp:lastModifiedBy>
  <cp:revision>119</cp:revision>
  <dcterms:created xsi:type="dcterms:W3CDTF">2015-04-07T04:42:07Z</dcterms:created>
  <dcterms:modified xsi:type="dcterms:W3CDTF">2021-03-12T11:44:30Z</dcterms:modified>
</cp:coreProperties>
</file>